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5" r:id="rId6"/>
    <p:sldId id="263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2E2B3-8D85-4ED0-A4D9-6D39FBDC2242}" v="3400" dt="2019-06-14T08:43:55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-2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Duff" userId="73a48738-b831-4375-b9ac-fba1da5242aa" providerId="ADAL" clId="{EC92E2B3-8D85-4ED0-A4D9-6D39FBDC2242}"/>
    <pc:docChg chg="custSel addSld delSld modSld">
      <pc:chgData name="Margaret Duff" userId="73a48738-b831-4375-b9ac-fba1da5242aa" providerId="ADAL" clId="{EC92E2B3-8D85-4ED0-A4D9-6D39FBDC2242}" dt="2019-06-14T08:43:55.856" v="3399"/>
      <pc:docMkLst>
        <pc:docMk/>
      </pc:docMkLst>
      <pc:sldChg chg="modSp">
        <pc:chgData name="Margaret Duff" userId="73a48738-b831-4375-b9ac-fba1da5242aa" providerId="ADAL" clId="{EC92E2B3-8D85-4ED0-A4D9-6D39FBDC2242}" dt="2019-06-13T15:43:23.410" v="3198" actId="1076"/>
        <pc:sldMkLst>
          <pc:docMk/>
          <pc:sldMk cId="3430857621" sldId="256"/>
        </pc:sldMkLst>
        <pc:spChg chg="mod">
          <ac:chgData name="Margaret Duff" userId="73a48738-b831-4375-b9ac-fba1da5242aa" providerId="ADAL" clId="{EC92E2B3-8D85-4ED0-A4D9-6D39FBDC2242}" dt="2019-06-13T15:32:03.903" v="3178" actId="1076"/>
          <ac:spMkLst>
            <pc:docMk/>
            <pc:sldMk cId="3430857621" sldId="256"/>
            <ac:spMk id="5" creationId="{0F82AEDF-C9AB-409D-A691-6F925E15CFC2}"/>
          </ac:spMkLst>
        </pc:spChg>
        <pc:spChg chg="mod">
          <ac:chgData name="Margaret Duff" userId="73a48738-b831-4375-b9ac-fba1da5242aa" providerId="ADAL" clId="{EC92E2B3-8D85-4ED0-A4D9-6D39FBDC2242}" dt="2019-06-13T15:32:03.903" v="3178" actId="1076"/>
          <ac:spMkLst>
            <pc:docMk/>
            <pc:sldMk cId="3430857621" sldId="256"/>
            <ac:spMk id="6" creationId="{F85DAC74-EE1B-4424-9F62-397C06C5213E}"/>
          </ac:spMkLst>
        </pc:spChg>
        <pc:picChg chg="mod">
          <ac:chgData name="Margaret Duff" userId="73a48738-b831-4375-b9ac-fba1da5242aa" providerId="ADAL" clId="{EC92E2B3-8D85-4ED0-A4D9-6D39FBDC2242}" dt="2019-06-13T15:43:23.410" v="3198" actId="1076"/>
          <ac:picMkLst>
            <pc:docMk/>
            <pc:sldMk cId="3430857621" sldId="256"/>
            <ac:picMk id="7" creationId="{287012E9-B3A1-4E48-8802-02414E9FD3B3}"/>
          </ac:picMkLst>
        </pc:picChg>
      </pc:sldChg>
      <pc:sldChg chg="modSp del">
        <pc:chgData name="Margaret Duff" userId="73a48738-b831-4375-b9ac-fba1da5242aa" providerId="ADAL" clId="{EC92E2B3-8D85-4ED0-A4D9-6D39FBDC2242}" dt="2019-06-13T14:22:28.387" v="1449" actId="2696"/>
        <pc:sldMkLst>
          <pc:docMk/>
          <pc:sldMk cId="3447597484" sldId="257"/>
        </pc:sldMkLst>
        <pc:spChg chg="mod">
          <ac:chgData name="Margaret Duff" userId="73a48738-b831-4375-b9ac-fba1da5242aa" providerId="ADAL" clId="{EC92E2B3-8D85-4ED0-A4D9-6D39FBDC2242}" dt="2019-06-13T14:16:32.713" v="1416" actId="20577"/>
          <ac:spMkLst>
            <pc:docMk/>
            <pc:sldMk cId="3447597484" sldId="257"/>
            <ac:spMk id="3" creationId="{4330C413-6B3D-4215-B8E0-4A88D58C8651}"/>
          </ac:spMkLst>
        </pc:spChg>
        <pc:spChg chg="mod">
          <ac:chgData name="Margaret Duff" userId="73a48738-b831-4375-b9ac-fba1da5242aa" providerId="ADAL" clId="{EC92E2B3-8D85-4ED0-A4D9-6D39FBDC2242}" dt="2019-06-13T14:22:10.756" v="1448" actId="1076"/>
          <ac:spMkLst>
            <pc:docMk/>
            <pc:sldMk cId="3447597484" sldId="257"/>
            <ac:spMk id="4" creationId="{2E047CCE-B900-4010-88BC-5B45B063EC69}"/>
          </ac:spMkLst>
        </pc:spChg>
      </pc:sldChg>
      <pc:sldChg chg="addSp modSp modAnim">
        <pc:chgData name="Margaret Duff" userId="73a48738-b831-4375-b9ac-fba1da5242aa" providerId="ADAL" clId="{EC92E2B3-8D85-4ED0-A4D9-6D39FBDC2242}" dt="2019-06-13T14:23:58.455" v="1493"/>
        <pc:sldMkLst>
          <pc:docMk/>
          <pc:sldMk cId="2511908223" sldId="258"/>
        </pc:sldMkLst>
        <pc:spChg chg="add mod">
          <ac:chgData name="Margaret Duff" userId="73a48738-b831-4375-b9ac-fba1da5242aa" providerId="ADAL" clId="{EC92E2B3-8D85-4ED0-A4D9-6D39FBDC2242}" dt="2019-06-13T14:23:48.505" v="1492" actId="207"/>
          <ac:spMkLst>
            <pc:docMk/>
            <pc:sldMk cId="2511908223" sldId="258"/>
            <ac:spMk id="19" creationId="{7C89980C-F12D-4687-A42E-E2BB659B1ED4}"/>
          </ac:spMkLst>
        </pc:spChg>
        <pc:picChg chg="mod">
          <ac:chgData name="Margaret Duff" userId="73a48738-b831-4375-b9ac-fba1da5242aa" providerId="ADAL" clId="{EC92E2B3-8D85-4ED0-A4D9-6D39FBDC2242}" dt="2019-06-13T14:23:18.506" v="1450" actId="1076"/>
          <ac:picMkLst>
            <pc:docMk/>
            <pc:sldMk cId="2511908223" sldId="258"/>
            <ac:picMk id="7" creationId="{7EDC5042-B5BD-442F-ACB4-4EA0CC060FE4}"/>
          </ac:picMkLst>
        </pc:picChg>
      </pc:sldChg>
      <pc:sldChg chg="addSp delSp modSp modAnim">
        <pc:chgData name="Margaret Duff" userId="73a48738-b831-4375-b9ac-fba1da5242aa" providerId="ADAL" clId="{EC92E2B3-8D85-4ED0-A4D9-6D39FBDC2242}" dt="2019-06-14T08:43:55.856" v="3399"/>
        <pc:sldMkLst>
          <pc:docMk/>
          <pc:sldMk cId="829957621" sldId="259"/>
        </pc:sldMkLst>
        <pc:spChg chg="del mod">
          <ac:chgData name="Margaret Duff" userId="73a48738-b831-4375-b9ac-fba1da5242aa" providerId="ADAL" clId="{EC92E2B3-8D85-4ED0-A4D9-6D39FBDC2242}" dt="2019-06-13T14:50:38.371" v="2814" actId="478"/>
          <ac:spMkLst>
            <pc:docMk/>
            <pc:sldMk cId="829957621" sldId="259"/>
            <ac:spMk id="10" creationId="{F7797D04-2AFC-4A05-B383-7DE4EF562701}"/>
          </ac:spMkLst>
        </pc:spChg>
        <pc:spChg chg="add mod ord">
          <ac:chgData name="Margaret Duff" userId="73a48738-b831-4375-b9ac-fba1da5242aa" providerId="ADAL" clId="{EC92E2B3-8D85-4ED0-A4D9-6D39FBDC2242}" dt="2019-06-13T14:52:28.549" v="2891" actId="207"/>
          <ac:spMkLst>
            <pc:docMk/>
            <pc:sldMk cId="829957621" sldId="259"/>
            <ac:spMk id="16" creationId="{4C1EB669-E625-4C77-BE72-9C97C0B96344}"/>
          </ac:spMkLst>
        </pc:spChg>
      </pc:sldChg>
      <pc:sldChg chg="addSp delSp modSp">
        <pc:chgData name="Margaret Duff" userId="73a48738-b831-4375-b9ac-fba1da5242aa" providerId="ADAL" clId="{EC92E2B3-8D85-4ED0-A4D9-6D39FBDC2242}" dt="2019-06-13T15:39:03.189" v="3197" actId="1076"/>
        <pc:sldMkLst>
          <pc:docMk/>
          <pc:sldMk cId="666024410" sldId="260"/>
        </pc:sldMkLst>
        <pc:spChg chg="add mod">
          <ac:chgData name="Margaret Duff" userId="73a48738-b831-4375-b9ac-fba1da5242aa" providerId="ADAL" clId="{EC92E2B3-8D85-4ED0-A4D9-6D39FBDC2242}" dt="2019-06-13T13:40:30.646" v="71" actId="20577"/>
          <ac:spMkLst>
            <pc:docMk/>
            <pc:sldMk cId="666024410" sldId="260"/>
            <ac:spMk id="9" creationId="{4270C2E9-106A-4139-9461-36934FD8870F}"/>
          </ac:spMkLst>
        </pc:spChg>
        <pc:spChg chg="add mod">
          <ac:chgData name="Margaret Duff" userId="73a48738-b831-4375-b9ac-fba1da5242aa" providerId="ADAL" clId="{EC92E2B3-8D85-4ED0-A4D9-6D39FBDC2242}" dt="2019-06-13T15:38:43.829" v="3192" actId="404"/>
          <ac:spMkLst>
            <pc:docMk/>
            <pc:sldMk cId="666024410" sldId="260"/>
            <ac:spMk id="15" creationId="{AFA9CD80-A56B-4988-A224-226248FB9978}"/>
          </ac:spMkLst>
        </pc:spChg>
        <pc:picChg chg="add del mod">
          <ac:chgData name="Margaret Duff" userId="73a48738-b831-4375-b9ac-fba1da5242aa" providerId="ADAL" clId="{EC92E2B3-8D85-4ED0-A4D9-6D39FBDC2242}" dt="2019-06-13T13:54:28.041" v="77" actId="478"/>
          <ac:picMkLst>
            <pc:docMk/>
            <pc:sldMk cId="666024410" sldId="260"/>
            <ac:picMk id="11" creationId="{2EDE1396-2A2D-47E3-B42C-EF139D82434A}"/>
          </ac:picMkLst>
        </pc:picChg>
        <pc:picChg chg="add del mod">
          <ac:chgData name="Margaret Duff" userId="73a48738-b831-4375-b9ac-fba1da5242aa" providerId="ADAL" clId="{EC92E2B3-8D85-4ED0-A4D9-6D39FBDC2242}" dt="2019-06-13T15:34:41.755" v="3179" actId="478"/>
          <ac:picMkLst>
            <pc:docMk/>
            <pc:sldMk cId="666024410" sldId="260"/>
            <ac:picMk id="13" creationId="{8BF83BC4-B0B3-41AE-93FF-2A273F31ACD9}"/>
          </ac:picMkLst>
        </pc:picChg>
        <pc:picChg chg="add mod modCrop">
          <ac:chgData name="Margaret Duff" userId="73a48738-b831-4375-b9ac-fba1da5242aa" providerId="ADAL" clId="{EC92E2B3-8D85-4ED0-A4D9-6D39FBDC2242}" dt="2019-06-13T15:39:03.189" v="3197" actId="1076"/>
          <ac:picMkLst>
            <pc:docMk/>
            <pc:sldMk cId="666024410" sldId="260"/>
            <ac:picMk id="14" creationId="{1123FF2A-8ECD-429F-A756-AB35E975313E}"/>
          </ac:picMkLst>
        </pc:picChg>
        <pc:picChg chg="add del mod ord">
          <ac:chgData name="Margaret Duff" userId="73a48738-b831-4375-b9ac-fba1da5242aa" providerId="ADAL" clId="{EC92E2B3-8D85-4ED0-A4D9-6D39FBDC2242}" dt="2019-06-13T15:38:16.934" v="3187" actId="478"/>
          <ac:picMkLst>
            <pc:docMk/>
            <pc:sldMk cId="666024410" sldId="260"/>
            <ac:picMk id="17" creationId="{89D561AA-1225-40A8-AF81-2DA61BD80072}"/>
          </ac:picMkLst>
        </pc:picChg>
        <pc:picChg chg="add mod ord">
          <ac:chgData name="Margaret Duff" userId="73a48738-b831-4375-b9ac-fba1da5242aa" providerId="ADAL" clId="{EC92E2B3-8D85-4ED0-A4D9-6D39FBDC2242}" dt="2019-06-13T15:38:59.931" v="3196" actId="1076"/>
          <ac:picMkLst>
            <pc:docMk/>
            <pc:sldMk cId="666024410" sldId="260"/>
            <ac:picMk id="19" creationId="{2719F8DB-5145-4D87-9D07-76ED316B0CB3}"/>
          </ac:picMkLst>
        </pc:picChg>
      </pc:sldChg>
      <pc:sldChg chg="modSp modAnim modNotesTx">
        <pc:chgData name="Margaret Duff" userId="73a48738-b831-4375-b9ac-fba1da5242aa" providerId="ADAL" clId="{EC92E2B3-8D85-4ED0-A4D9-6D39FBDC2242}" dt="2019-06-14T08:29:23.093" v="3396" actId="20577"/>
        <pc:sldMkLst>
          <pc:docMk/>
          <pc:sldMk cId="1832980831" sldId="261"/>
        </pc:sldMkLst>
        <pc:spChg chg="mod">
          <ac:chgData name="Margaret Duff" userId="73a48738-b831-4375-b9ac-fba1da5242aa" providerId="ADAL" clId="{EC92E2B3-8D85-4ED0-A4D9-6D39FBDC2242}" dt="2019-06-13T15:18:58.109" v="2957" actId="207"/>
          <ac:spMkLst>
            <pc:docMk/>
            <pc:sldMk cId="1832980831" sldId="261"/>
            <ac:spMk id="4" creationId="{DC7DBCE8-C05B-4119-B4FD-2977B3783E6A}"/>
          </ac:spMkLst>
        </pc:spChg>
        <pc:spChg chg="mod">
          <ac:chgData name="Margaret Duff" userId="73a48738-b831-4375-b9ac-fba1da5242aa" providerId="ADAL" clId="{EC92E2B3-8D85-4ED0-A4D9-6D39FBDC2242}" dt="2019-06-13T14:21:20.079" v="1445" actId="20577"/>
          <ac:spMkLst>
            <pc:docMk/>
            <pc:sldMk cId="1832980831" sldId="261"/>
            <ac:spMk id="5" creationId="{4933E921-EDAD-4077-952B-02DD2277496B}"/>
          </ac:spMkLst>
        </pc:spChg>
        <pc:spChg chg="mod">
          <ac:chgData name="Margaret Duff" userId="73a48738-b831-4375-b9ac-fba1da5242aa" providerId="ADAL" clId="{EC92E2B3-8D85-4ED0-A4D9-6D39FBDC2242}" dt="2019-06-13T15:18:58.109" v="2957" actId="207"/>
          <ac:spMkLst>
            <pc:docMk/>
            <pc:sldMk cId="1832980831" sldId="261"/>
            <ac:spMk id="16" creationId="{54847B5D-0F5D-4020-875A-5FD17359672C}"/>
          </ac:spMkLst>
        </pc:spChg>
        <pc:spChg chg="mod">
          <ac:chgData name="Margaret Duff" userId="73a48738-b831-4375-b9ac-fba1da5242aa" providerId="ADAL" clId="{EC92E2B3-8D85-4ED0-A4D9-6D39FBDC2242}" dt="2019-06-13T15:18:58.109" v="2957" actId="207"/>
          <ac:spMkLst>
            <pc:docMk/>
            <pc:sldMk cId="1832980831" sldId="261"/>
            <ac:spMk id="19" creationId="{3FF42792-8AEF-4001-AAA0-B1DC7F52A0FA}"/>
          </ac:spMkLst>
        </pc:spChg>
        <pc:spChg chg="mod">
          <ac:chgData name="Margaret Duff" userId="73a48738-b831-4375-b9ac-fba1da5242aa" providerId="ADAL" clId="{EC92E2B3-8D85-4ED0-A4D9-6D39FBDC2242}" dt="2019-06-13T15:18:58.109" v="2957" actId="207"/>
          <ac:spMkLst>
            <pc:docMk/>
            <pc:sldMk cId="1832980831" sldId="261"/>
            <ac:spMk id="23" creationId="{02069826-F92A-45D7-BDD2-6707839B0FE3}"/>
          </ac:spMkLst>
        </pc:spChg>
        <pc:spChg chg="mod">
          <ac:chgData name="Margaret Duff" userId="73a48738-b831-4375-b9ac-fba1da5242aa" providerId="ADAL" clId="{EC92E2B3-8D85-4ED0-A4D9-6D39FBDC2242}" dt="2019-06-13T15:18:58.109" v="2957" actId="207"/>
          <ac:spMkLst>
            <pc:docMk/>
            <pc:sldMk cId="1832980831" sldId="261"/>
            <ac:spMk id="26" creationId="{FA02078D-9067-48EF-83D1-FF6FE042FD86}"/>
          </ac:spMkLst>
        </pc:spChg>
        <pc:spChg chg="mod">
          <ac:chgData name="Margaret Duff" userId="73a48738-b831-4375-b9ac-fba1da5242aa" providerId="ADAL" clId="{EC92E2B3-8D85-4ED0-A4D9-6D39FBDC2242}" dt="2019-06-13T15:18:58.109" v="2957" actId="207"/>
          <ac:spMkLst>
            <pc:docMk/>
            <pc:sldMk cId="1832980831" sldId="261"/>
            <ac:spMk id="30" creationId="{C68670CE-2671-49EB-AEBB-8FAD18054C89}"/>
          </ac:spMkLst>
        </pc:spChg>
        <pc:spChg chg="mod">
          <ac:chgData name="Margaret Duff" userId="73a48738-b831-4375-b9ac-fba1da5242aa" providerId="ADAL" clId="{EC92E2B3-8D85-4ED0-A4D9-6D39FBDC2242}" dt="2019-06-13T15:18:58.109" v="2957" actId="207"/>
          <ac:spMkLst>
            <pc:docMk/>
            <pc:sldMk cId="1832980831" sldId="261"/>
            <ac:spMk id="32" creationId="{A5A95F28-77D7-4C28-A17E-380D3B639F28}"/>
          </ac:spMkLst>
        </pc:spChg>
        <pc:cxnChg chg="mod">
          <ac:chgData name="Margaret Duff" userId="73a48738-b831-4375-b9ac-fba1da5242aa" providerId="ADAL" clId="{EC92E2B3-8D85-4ED0-A4D9-6D39FBDC2242}" dt="2019-06-13T15:18:58.109" v="2957" actId="207"/>
          <ac:cxnSpMkLst>
            <pc:docMk/>
            <pc:sldMk cId="1832980831" sldId="261"/>
            <ac:cxnSpMk id="12" creationId="{63139966-CCB9-4E03-B601-A94324AB2D1A}"/>
          </ac:cxnSpMkLst>
        </pc:cxnChg>
        <pc:cxnChg chg="mod">
          <ac:chgData name="Margaret Duff" userId="73a48738-b831-4375-b9ac-fba1da5242aa" providerId="ADAL" clId="{EC92E2B3-8D85-4ED0-A4D9-6D39FBDC2242}" dt="2019-06-13T15:18:58.109" v="2957" actId="207"/>
          <ac:cxnSpMkLst>
            <pc:docMk/>
            <pc:sldMk cId="1832980831" sldId="261"/>
            <ac:cxnSpMk id="18" creationId="{84345CE9-4C86-4367-BA6C-F862D87F6437}"/>
          </ac:cxnSpMkLst>
        </pc:cxnChg>
        <pc:cxnChg chg="mod">
          <ac:chgData name="Margaret Duff" userId="73a48738-b831-4375-b9ac-fba1da5242aa" providerId="ADAL" clId="{EC92E2B3-8D85-4ED0-A4D9-6D39FBDC2242}" dt="2019-06-13T15:18:58.109" v="2957" actId="207"/>
          <ac:cxnSpMkLst>
            <pc:docMk/>
            <pc:sldMk cId="1832980831" sldId="261"/>
            <ac:cxnSpMk id="21" creationId="{E2185811-8175-4EB0-B3D5-C1BF29890A3E}"/>
          </ac:cxnSpMkLst>
        </pc:cxnChg>
        <pc:cxnChg chg="mod">
          <ac:chgData name="Margaret Duff" userId="73a48738-b831-4375-b9ac-fba1da5242aa" providerId="ADAL" clId="{EC92E2B3-8D85-4ED0-A4D9-6D39FBDC2242}" dt="2019-06-13T15:18:58.109" v="2957" actId="207"/>
          <ac:cxnSpMkLst>
            <pc:docMk/>
            <pc:sldMk cId="1832980831" sldId="261"/>
            <ac:cxnSpMk id="25" creationId="{4D08B6A3-18A0-40D2-8BFB-E0FAB4DDA642}"/>
          </ac:cxnSpMkLst>
        </pc:cxnChg>
        <pc:cxnChg chg="mod">
          <ac:chgData name="Margaret Duff" userId="73a48738-b831-4375-b9ac-fba1da5242aa" providerId="ADAL" clId="{EC92E2B3-8D85-4ED0-A4D9-6D39FBDC2242}" dt="2019-06-13T15:18:58.109" v="2957" actId="207"/>
          <ac:cxnSpMkLst>
            <pc:docMk/>
            <pc:sldMk cId="1832980831" sldId="261"/>
            <ac:cxnSpMk id="28" creationId="{594E2419-DB8D-4472-B3CB-07FF420F0FC8}"/>
          </ac:cxnSpMkLst>
        </pc:cxnChg>
      </pc:sldChg>
      <pc:sldChg chg="del">
        <pc:chgData name="Margaret Duff" userId="73a48738-b831-4375-b9ac-fba1da5242aa" providerId="ADAL" clId="{EC92E2B3-8D85-4ED0-A4D9-6D39FBDC2242}" dt="2019-06-13T13:40:33.107" v="72" actId="2696"/>
        <pc:sldMkLst>
          <pc:docMk/>
          <pc:sldMk cId="3254171836" sldId="262"/>
        </pc:sldMkLst>
      </pc:sldChg>
      <pc:sldChg chg="addSp delSp modSp">
        <pc:chgData name="Margaret Duff" userId="73a48738-b831-4375-b9ac-fba1da5242aa" providerId="ADAL" clId="{EC92E2B3-8D85-4ED0-A4D9-6D39FBDC2242}" dt="2019-06-13T15:02:15.819" v="2927" actId="1076"/>
        <pc:sldMkLst>
          <pc:docMk/>
          <pc:sldMk cId="2299703172" sldId="263"/>
        </pc:sldMkLst>
        <pc:spChg chg="del">
          <ac:chgData name="Margaret Duff" userId="73a48738-b831-4375-b9ac-fba1da5242aa" providerId="ADAL" clId="{EC92E2B3-8D85-4ED0-A4D9-6D39FBDC2242}" dt="2019-06-13T15:01:25.412" v="2918" actId="478"/>
          <ac:spMkLst>
            <pc:docMk/>
            <pc:sldMk cId="2299703172" sldId="263"/>
            <ac:spMk id="3" creationId="{4F2FEADB-30CA-49D6-B1E8-57BEE54F7BB6}"/>
          </ac:spMkLst>
        </pc:spChg>
        <pc:spChg chg="mod ord">
          <ac:chgData name="Margaret Duff" userId="73a48738-b831-4375-b9ac-fba1da5242aa" providerId="ADAL" clId="{EC92E2B3-8D85-4ED0-A4D9-6D39FBDC2242}" dt="2019-06-13T15:02:15.819" v="2927" actId="1076"/>
          <ac:spMkLst>
            <pc:docMk/>
            <pc:sldMk cId="2299703172" sldId="263"/>
            <ac:spMk id="9" creationId="{762ADA12-CF6A-4DC9-9601-E8DA2FF753FD}"/>
          </ac:spMkLst>
        </pc:spChg>
        <pc:picChg chg="add mod modCrop">
          <ac:chgData name="Margaret Duff" userId="73a48738-b831-4375-b9ac-fba1da5242aa" providerId="ADAL" clId="{EC92E2B3-8D85-4ED0-A4D9-6D39FBDC2242}" dt="2019-06-13T15:02:11.767" v="2926" actId="14100"/>
          <ac:picMkLst>
            <pc:docMk/>
            <pc:sldMk cId="2299703172" sldId="263"/>
            <ac:picMk id="10" creationId="{3F56726E-C833-4D42-924F-FA6C61E708C0}"/>
          </ac:picMkLst>
        </pc:picChg>
      </pc:sldChg>
      <pc:sldChg chg="addSp delSp modSp">
        <pc:chgData name="Margaret Duff" userId="73a48738-b831-4375-b9ac-fba1da5242aa" providerId="ADAL" clId="{EC92E2B3-8D85-4ED0-A4D9-6D39FBDC2242}" dt="2019-06-13T14:52:48.584" v="2895" actId="207"/>
        <pc:sldMkLst>
          <pc:docMk/>
          <pc:sldMk cId="2052064040" sldId="265"/>
        </pc:sldMkLst>
        <pc:spChg chg="del">
          <ac:chgData name="Margaret Duff" userId="73a48738-b831-4375-b9ac-fba1da5242aa" providerId="ADAL" clId="{EC92E2B3-8D85-4ED0-A4D9-6D39FBDC2242}" dt="2019-06-13T14:33:38.455" v="2415" actId="478"/>
          <ac:spMkLst>
            <pc:docMk/>
            <pc:sldMk cId="2052064040" sldId="265"/>
            <ac:spMk id="10" creationId="{F7797D04-2AFC-4A05-B383-7DE4EF562701}"/>
          </ac:spMkLst>
        </pc:spChg>
        <pc:spChg chg="mod">
          <ac:chgData name="Margaret Duff" userId="73a48738-b831-4375-b9ac-fba1da5242aa" providerId="ADAL" clId="{EC92E2B3-8D85-4ED0-A4D9-6D39FBDC2242}" dt="2019-06-13T14:49:27.750" v="2762" actId="1076"/>
          <ac:spMkLst>
            <pc:docMk/>
            <pc:sldMk cId="2052064040" sldId="265"/>
            <ac:spMk id="15" creationId="{E8947F22-4291-4361-8239-2E6CC018BA0A}"/>
          </ac:spMkLst>
        </pc:spChg>
        <pc:spChg chg="add del mod">
          <ac:chgData name="Margaret Duff" userId="73a48738-b831-4375-b9ac-fba1da5242aa" providerId="ADAL" clId="{EC92E2B3-8D85-4ED0-A4D9-6D39FBDC2242}" dt="2019-06-13T14:51:05.422" v="2822" actId="478"/>
          <ac:spMkLst>
            <pc:docMk/>
            <pc:sldMk cId="2052064040" sldId="265"/>
            <ac:spMk id="16" creationId="{A13721BC-E8C7-4DF7-A0CF-0E4631B1C597}"/>
          </ac:spMkLst>
        </pc:spChg>
        <pc:spChg chg="add mod">
          <ac:chgData name="Margaret Duff" userId="73a48738-b831-4375-b9ac-fba1da5242aa" providerId="ADAL" clId="{EC92E2B3-8D85-4ED0-A4D9-6D39FBDC2242}" dt="2019-06-13T14:52:48.584" v="2895" actId="207"/>
          <ac:spMkLst>
            <pc:docMk/>
            <pc:sldMk cId="2052064040" sldId="265"/>
            <ac:spMk id="17" creationId="{2E5D3274-1128-463C-9DCA-0781E4342D58}"/>
          </ac:spMkLst>
        </pc:spChg>
      </pc:sldChg>
      <pc:sldChg chg="addSp modSp add modNotesTx">
        <pc:chgData name="Margaret Duff" userId="73a48738-b831-4375-b9ac-fba1da5242aa" providerId="ADAL" clId="{EC92E2B3-8D85-4ED0-A4D9-6D39FBDC2242}" dt="2019-06-13T15:31:16.687" v="3177" actId="207"/>
        <pc:sldMkLst>
          <pc:docMk/>
          <pc:sldMk cId="1888669983" sldId="266"/>
        </pc:sldMkLst>
        <pc:spChg chg="mod">
          <ac:chgData name="Margaret Duff" userId="73a48738-b831-4375-b9ac-fba1da5242aa" providerId="ADAL" clId="{EC92E2B3-8D85-4ED0-A4D9-6D39FBDC2242}" dt="2019-06-13T14:46:30.163" v="2569" actId="20577"/>
          <ac:spMkLst>
            <pc:docMk/>
            <pc:sldMk cId="1888669983" sldId="266"/>
            <ac:spMk id="2" creationId="{E1C03A7A-249A-48A6-A087-F03528B79639}"/>
          </ac:spMkLst>
        </pc:spChg>
        <pc:spChg chg="mod">
          <ac:chgData name="Margaret Duff" userId="73a48738-b831-4375-b9ac-fba1da5242aa" providerId="ADAL" clId="{EC92E2B3-8D85-4ED0-A4D9-6D39FBDC2242}" dt="2019-06-13T15:31:16.687" v="3177" actId="207"/>
          <ac:spMkLst>
            <pc:docMk/>
            <pc:sldMk cId="1888669983" sldId="266"/>
            <ac:spMk id="3" creationId="{10ADF52B-116D-4791-B3F5-61F618697931}"/>
          </ac:spMkLst>
        </pc:spChg>
        <pc:grpChg chg="add">
          <ac:chgData name="Margaret Duff" userId="73a48738-b831-4375-b9ac-fba1da5242aa" providerId="ADAL" clId="{EC92E2B3-8D85-4ED0-A4D9-6D39FBDC2242}" dt="2019-06-13T13:37:08.474" v="34"/>
          <ac:grpSpMkLst>
            <pc:docMk/>
            <pc:sldMk cId="1888669983" sldId="266"/>
            <ac:grpSpMk id="4" creationId="{BFF620CB-195F-4FBD-AA33-0EB874A95265}"/>
          </ac:grpSpMkLst>
        </pc:grpChg>
      </pc:sldChg>
      <pc:sldChg chg="addSp modSp add">
        <pc:chgData name="Margaret Duff" userId="73a48738-b831-4375-b9ac-fba1da5242aa" providerId="ADAL" clId="{EC92E2B3-8D85-4ED0-A4D9-6D39FBDC2242}" dt="2019-06-13T15:27:50.846" v="3163" actId="1076"/>
        <pc:sldMkLst>
          <pc:docMk/>
          <pc:sldMk cId="2644847897" sldId="267"/>
        </pc:sldMkLst>
        <pc:spChg chg="mod">
          <ac:chgData name="Margaret Duff" userId="73a48738-b831-4375-b9ac-fba1da5242aa" providerId="ADAL" clId="{EC92E2B3-8D85-4ED0-A4D9-6D39FBDC2242}" dt="2019-06-13T15:17:23.225" v="2956" actId="20577"/>
          <ac:spMkLst>
            <pc:docMk/>
            <pc:sldMk cId="2644847897" sldId="267"/>
            <ac:spMk id="2" creationId="{167442B3-EDCB-45D3-BF65-52321CECAB95}"/>
          </ac:spMkLst>
        </pc:spChg>
        <pc:spChg chg="mod">
          <ac:chgData name="Margaret Duff" userId="73a48738-b831-4375-b9ac-fba1da5242aa" providerId="ADAL" clId="{EC92E2B3-8D85-4ED0-A4D9-6D39FBDC2242}" dt="2019-06-13T15:27:50.846" v="3163" actId="1076"/>
          <ac:spMkLst>
            <pc:docMk/>
            <pc:sldMk cId="2644847897" sldId="267"/>
            <ac:spMk id="3" creationId="{24EEEC3D-7126-426A-962F-967D8524AB71}"/>
          </ac:spMkLst>
        </pc:spChg>
        <pc:grpChg chg="add">
          <ac:chgData name="Margaret Duff" userId="73a48738-b831-4375-b9ac-fba1da5242aa" providerId="ADAL" clId="{EC92E2B3-8D85-4ED0-A4D9-6D39FBDC2242}" dt="2019-06-13T13:37:10.582" v="35"/>
          <ac:grpSpMkLst>
            <pc:docMk/>
            <pc:sldMk cId="2644847897" sldId="267"/>
            <ac:grpSpMk id="4" creationId="{4AFBA4E7-3E91-493C-9BA7-6083713372FF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2EF0D-3A2F-46DF-BE7C-09F825592B0B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B81B1-F38A-4434-A143-B7D17ACDB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3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Potentially, bad  is not a good distribution to calculate- could go wrong in many different ways </a:t>
            </a:r>
          </a:p>
          <a:p>
            <a:r>
              <a:rPr lang="en-GB" dirty="0"/>
              <a:t>Should use some sort of hypothesis testing </a:t>
            </a:r>
          </a:p>
          <a:p>
            <a:r>
              <a:rPr lang="en-GB" dirty="0"/>
              <a:t>No idea how to compare, e.g. in 64 which one is more likely to have broken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B81B1-F38A-4434-A143-B7D17ACDB82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693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Greedy methods </a:t>
            </a:r>
          </a:p>
          <a:p>
            <a:r>
              <a:rPr lang="en-GB" dirty="0"/>
              <a:t>Sequential updating algorithms – change points online setting, machine learning and calculating existing fata from the sensors, on line classification </a:t>
            </a:r>
          </a:p>
          <a:p>
            <a:r>
              <a:rPr lang="en-GB" dirty="0"/>
              <a:t>Time series data??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B81B1-F38A-4434-A143-B7D17ACDB82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17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366F-9D3D-4154-9489-C6196852B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39B8F-5010-4B16-84D7-7B447E530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A3D19-6909-461E-9B8E-A0DB43BD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7C743-EF1A-4426-8C27-2D3EDD03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F62F0-0BA3-4BF5-8571-ECB54B57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92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74E30-893B-4EF7-8EE5-9A4576EE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3CF74-ED9D-41FD-A229-6632B708F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6A0A-083F-4DF3-9DDB-8EC8E7C4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879E-410C-4CC7-87A5-67DF937A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29D7B-D257-442C-900F-0A9B0AE3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8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89AA0-C418-49A8-B046-4AC2D6E06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1C800-2105-450B-BF6D-3975BF67A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396E-1618-4E06-B0CF-A61E5602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5A75E-E6CF-4307-9BAD-71427F82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B55ED-79A0-4630-9FD9-2FE470A5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7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158E-418B-4C59-AE1A-6F9B9561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3F34-427F-485F-B676-44DB4729E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831A0-0226-4C26-B149-C3F5501A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B5565-227B-400F-9A8C-D3745B8F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386B5-7C1A-46B5-921C-06551568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2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C54D0-3E4D-47B7-9629-00871B72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6A6F-CC42-4D5D-A820-A3868D1AB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47B0C-0BD3-4ED6-91AA-E96108E8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3C2F-05CF-4930-9EBB-0356D367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41ADE-1448-44F9-A161-C7E346CD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3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58DEE-0408-4399-9DF6-122E9E74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1F35-7454-4A93-99D7-1D5E81F8C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EB52F-233E-40B3-A1EC-FCDDDD255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6A3D9-AB73-4393-9949-C91A53A8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2A77D-16FB-4AB1-A705-AC5E8E3F1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A2AC1-5826-482D-B39E-E5199CE1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2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6195-58BE-4B67-852C-9C33F1CD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605F3-FE7E-41C2-9E31-B2ACAB195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CB1B5-4151-4611-9B3D-95C4E2FE1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787D-1445-4E47-A669-5AED98685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4D27D-83CE-4741-A778-CD69DDB73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84528F-F68D-47BD-99FC-32086AD8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C0A34-9A94-438F-80CC-245604E5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8A967-9B53-4D89-9F28-2BE249C3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0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2B37-289F-4DC3-86AF-EDAF2233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09C13-F06B-45D6-8FD5-2A9746FC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491C1-95BF-45A0-9DFC-D7E6A2A1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DC411-E8FC-46A7-A543-936C6F18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4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97A1A-13C5-4FD5-8FD7-4FB99968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7CFAC-9EE7-4C62-B583-909AC42D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D0497-EE49-4CEB-A867-C33954CD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47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0009-1E2D-4BB2-B8EA-85C6157E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D2935-DA3F-4755-888C-077BEC29E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6383C-EB47-47C6-A0A6-6849367D6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4E473-CACC-4774-BB6B-7016F4DE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474B0-7834-4414-83D8-1FD263E6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068D2-0531-4C0D-B27E-45539FD2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74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4CA57-1E93-49F2-8839-A1C2CA1C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7440A-597A-40D9-B777-8B7AB305E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1D19-C92C-4985-ACA7-2C6C83B9F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EC8A8-F446-44B8-B15A-83E296DD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D0932-593D-455D-BE56-126E95F0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162B8-9DDF-464F-AE79-E978E08F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4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7A9AB-8870-4693-8635-9AFE582A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F9878-5F6C-47E5-AA53-586FCBB73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7DE7D-97D7-41D6-98E2-9E1C0E5EE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1670-74A5-4C18-8764-9DCACA01ACAD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6D589-D419-4103-BEB4-D6220FCB3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09F0E-ECE5-4053-A39E-8B4AFAB70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AD52-6CEB-4092-919C-5DF92C0B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imageslive.co.uk/free_stock_image/smokecloudjpg" TargetMode="External"/><Relationship Id="rId3" Type="http://schemas.openxmlformats.org/officeDocument/2006/relationships/hyperlink" Target="http://owsblog.blogspot.com/2012_10_01_archive.html" TargetMode="External"/><Relationship Id="rId7" Type="http://schemas.openxmlformats.org/officeDocument/2006/relationships/image" Target="../media/image6.jpg"/><Relationship Id="rId12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hyperlink" Target="http://wikitravel.org/en/Wikitravel:Common_map_symbols" TargetMode="External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4;p13">
            <a:extLst>
              <a:ext uri="{FF2B5EF4-FFF2-40B4-BE49-F238E27FC236}">
                <a16:creationId xmlns:a16="http://schemas.microsoft.com/office/drawing/2014/main" id="{5205F5C3-C314-4DCC-B071-99268CEA8F9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5447" y="272886"/>
            <a:ext cx="3815300" cy="12525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F82AEDF-C9AB-409D-A691-6F925E15CFC2}"/>
              </a:ext>
            </a:extLst>
          </p:cNvPr>
          <p:cNvSpPr txBox="1">
            <a:spLocks/>
          </p:cNvSpPr>
          <p:nvPr/>
        </p:nvSpPr>
        <p:spPr>
          <a:xfrm>
            <a:off x="1674261" y="166116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Anomaly Detection in Test Fields 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F85DAC74-EE1B-4424-9F62-397C06C5213E}"/>
              </a:ext>
            </a:extLst>
          </p:cNvPr>
          <p:cNvSpPr txBox="1">
            <a:spLocks/>
          </p:cNvSpPr>
          <p:nvPr/>
        </p:nvSpPr>
        <p:spPr>
          <a:xfrm>
            <a:off x="1513840" y="41370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Sandipan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Roy, Margaret Duff,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Lizhi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Zhang, Clarice Poon, Matthew Nunes, Georg Seewald (AVL), Corinna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Kindhofer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(AVL)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ITT10, June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7012E9-B3A1-4E48-8802-02414E9FD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549" y="172725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5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745DB-37DF-4D4B-AA4A-CF3F399FE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flipH="1">
            <a:off x="859999" y="927108"/>
            <a:ext cx="2920149" cy="1885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66B78B-B86A-4FD7-A52E-4D9EF2A12B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208964" y="4174413"/>
            <a:ext cx="2222218" cy="1756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CEA1A9-AC24-4630-95A6-41D8DDC6F5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0470" y="2090737"/>
            <a:ext cx="3381375" cy="2676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DC5042-B5BD-442F-ACB4-4EA0CC060F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7422039" y="2216956"/>
            <a:ext cx="2292808" cy="15304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B84C64-FFA8-4595-A64E-EF1651A4D6C5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3780148" y="1870083"/>
            <a:ext cx="989815" cy="524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E91B17-A117-425B-B99D-8D384318D8E9}"/>
              </a:ext>
            </a:extLst>
          </p:cNvPr>
          <p:cNvCxnSpPr/>
          <p:nvPr/>
        </p:nvCxnSpPr>
        <p:spPr>
          <a:xfrm flipV="1">
            <a:off x="3384223" y="3930977"/>
            <a:ext cx="1008668" cy="64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Statistics">
            <a:extLst>
              <a:ext uri="{FF2B5EF4-FFF2-40B4-BE49-F238E27FC236}">
                <a16:creationId xmlns:a16="http://schemas.microsoft.com/office/drawing/2014/main" id="{37814EE5-7158-41A5-9521-AB833A4068E9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191786" y="1302556"/>
            <a:ext cx="914400" cy="914400"/>
          </a:xfrm>
          <a:prstGeom prst="rect">
            <a:avLst/>
          </a:prstGeom>
        </p:spPr>
      </p:pic>
      <p:pic>
        <p:nvPicPr>
          <p:cNvPr id="11" name="Graphic 10" descr="Statistics">
            <a:extLst>
              <a:ext uri="{FF2B5EF4-FFF2-40B4-BE49-F238E27FC236}">
                <a16:creationId xmlns:a16="http://schemas.microsoft.com/office/drawing/2014/main" id="{0E01A9BE-216F-48DE-85F4-21572BBB54F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817855" y="4174413"/>
            <a:ext cx="914400" cy="914400"/>
          </a:xfrm>
          <a:prstGeom prst="rect">
            <a:avLst/>
          </a:prstGeom>
        </p:spPr>
      </p:pic>
      <p:pic>
        <p:nvPicPr>
          <p:cNvPr id="12" name="Graphic 11" descr="Statistics">
            <a:extLst>
              <a:ext uri="{FF2B5EF4-FFF2-40B4-BE49-F238E27FC236}">
                <a16:creationId xmlns:a16="http://schemas.microsoft.com/office/drawing/2014/main" id="{0EC18F10-2ABE-48BC-A6DF-E75C6267D3D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0177806" y="1217845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ECEEB3-F6FA-41C8-927D-C851AF7165D9}"/>
                  </a:ext>
                </a:extLst>
              </p:cNvPr>
              <p:cNvSpPr txBox="1"/>
              <p:nvPr/>
            </p:nvSpPr>
            <p:spPr>
              <a:xfrm>
                <a:off x="9957621" y="2394408"/>
                <a:ext cx="1691586" cy="1598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𝐶𝑂</m:t>
                    </m:r>
                  </m:oMath>
                </a14:m>
                <a:endParaRPr lang="en-GB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THC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ECEEB3-F6FA-41C8-927D-C851AF716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621" y="2394408"/>
                <a:ext cx="1691586" cy="1598836"/>
              </a:xfrm>
              <a:prstGeom prst="rect">
                <a:avLst/>
              </a:prstGeom>
              <a:blipFill>
                <a:blip r:embed="rId11"/>
                <a:stretch>
                  <a:fillRect l="-4676" t="-1908" b="-6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oogle Shape;90;p13">
            <a:extLst>
              <a:ext uri="{FF2B5EF4-FFF2-40B4-BE49-F238E27FC236}">
                <a16:creationId xmlns:a16="http://schemas.microsoft.com/office/drawing/2014/main" id="{A575C318-D7BD-40D1-8968-2F2995D5148A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15" name="Google Shape;91;p13">
              <a:extLst>
                <a:ext uri="{FF2B5EF4-FFF2-40B4-BE49-F238E27FC236}">
                  <a16:creationId xmlns:a16="http://schemas.microsoft.com/office/drawing/2014/main" id="{60DCD458-6514-4B5F-A946-A97ADF21845C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17" name="Google Shape;92;p13">
                <a:extLst>
                  <a:ext uri="{FF2B5EF4-FFF2-40B4-BE49-F238E27FC236}">
                    <a16:creationId xmlns:a16="http://schemas.microsoft.com/office/drawing/2014/main" id="{A78226E8-273C-4FF1-95AE-53FBF12AA0D0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8" name="Google Shape;93;p13">
                <a:extLst>
                  <a:ext uri="{FF2B5EF4-FFF2-40B4-BE49-F238E27FC236}">
                    <a16:creationId xmlns:a16="http://schemas.microsoft.com/office/drawing/2014/main" id="{A4954E7D-84F7-49A0-BDF8-4F62F0102597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6" name="Google Shape;94;p13">
              <a:extLst>
                <a:ext uri="{FF2B5EF4-FFF2-40B4-BE49-F238E27FC236}">
                  <a16:creationId xmlns:a16="http://schemas.microsoft.com/office/drawing/2014/main" id="{907CABF0-6DB7-4343-BBB6-23E5F0FCB6A7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C89980C-F12D-4687-A42E-E2BB659B1ED4}"/>
              </a:ext>
            </a:extLst>
          </p:cNvPr>
          <p:cNvSpPr txBox="1"/>
          <p:nvPr/>
        </p:nvSpPr>
        <p:spPr>
          <a:xfrm>
            <a:off x="7038975" y="4767262"/>
            <a:ext cx="4610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Why is this problem difficult?</a:t>
            </a:r>
          </a:p>
        </p:txBody>
      </p:sp>
    </p:spTree>
    <p:extLst>
      <p:ext uri="{BB962C8B-B14F-4D97-AF65-F5344CB8AC3E}">
        <p14:creationId xmlns:p14="http://schemas.microsoft.com/office/powerpoint/2010/main" val="25119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4C1EB669-E625-4C77-BE72-9C97C0B96344}"/>
              </a:ext>
            </a:extLst>
          </p:cNvPr>
          <p:cNvSpPr txBox="1"/>
          <p:nvPr/>
        </p:nvSpPr>
        <p:spPr>
          <a:xfrm>
            <a:off x="599094" y="1664976"/>
            <a:ext cx="109162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</a:rPr>
              <a:t>Inverting formula for carbon balance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Compare the observed values of one sensor with values predicted from the other two sensors </a:t>
            </a: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AutoNum type="arabicPeriod" startAt="2"/>
            </a:pPr>
            <a:r>
              <a:rPr lang="en-GB" sz="2400" dirty="0">
                <a:solidFill>
                  <a:srgbClr val="FF0000"/>
                </a:solidFill>
              </a:rPr>
              <a:t>Machine Learning: classification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3. Looking for changes in distribution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Treat results as sampling from some unknown distribution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Look for evidence of changes in distribution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D5B862-DECF-46C1-A381-42C5BA4CB095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Plan </a:t>
            </a:r>
          </a:p>
        </p:txBody>
      </p:sp>
      <p:grpSp>
        <p:nvGrpSpPr>
          <p:cNvPr id="5" name="Google Shape;90;p13">
            <a:extLst>
              <a:ext uri="{FF2B5EF4-FFF2-40B4-BE49-F238E27FC236}">
                <a16:creationId xmlns:a16="http://schemas.microsoft.com/office/drawing/2014/main" id="{4C63B04B-2E63-4BB2-A98D-6C57E21E0E7F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6" name="Google Shape;91;p13">
              <a:extLst>
                <a:ext uri="{FF2B5EF4-FFF2-40B4-BE49-F238E27FC236}">
                  <a16:creationId xmlns:a16="http://schemas.microsoft.com/office/drawing/2014/main" id="{79404FF6-F509-42A2-B84D-D7BEBE81762B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8" name="Google Shape;92;p13">
                <a:extLst>
                  <a:ext uri="{FF2B5EF4-FFF2-40B4-BE49-F238E27FC236}">
                    <a16:creationId xmlns:a16="http://schemas.microsoft.com/office/drawing/2014/main" id="{5B498577-A3D4-4876-9D4D-D18C18C06335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9" name="Google Shape;93;p13">
                <a:extLst>
                  <a:ext uri="{FF2B5EF4-FFF2-40B4-BE49-F238E27FC236}">
                    <a16:creationId xmlns:a16="http://schemas.microsoft.com/office/drawing/2014/main" id="{00D5B861-32B4-4BFD-B5F0-E86A5BD38C65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7" name="Google Shape;94;p13">
              <a:extLst>
                <a:ext uri="{FF2B5EF4-FFF2-40B4-BE49-F238E27FC236}">
                  <a16:creationId xmlns:a16="http://schemas.microsoft.com/office/drawing/2014/main" id="{BE98A01A-DF25-4E08-9F1C-49C64BA5910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7142B0FA-7E8D-4C4D-940E-8D70E5CB115B}"/>
              </a:ext>
            </a:extLst>
          </p:cNvPr>
          <p:cNvSpPr/>
          <p:nvPr/>
        </p:nvSpPr>
        <p:spPr>
          <a:xfrm>
            <a:off x="3218175" y="1832655"/>
            <a:ext cx="6023245" cy="118965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25B73C20-2FA0-481C-A8E3-33662BC697CF}"/>
              </a:ext>
            </a:extLst>
          </p:cNvPr>
          <p:cNvSpPr/>
          <p:nvPr/>
        </p:nvSpPr>
        <p:spPr>
          <a:xfrm>
            <a:off x="8803954" y="2815409"/>
            <a:ext cx="757428" cy="237761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947F22-4291-4361-8239-2E6CC018BA0A}"/>
              </a:ext>
            </a:extLst>
          </p:cNvPr>
          <p:cNvSpPr/>
          <p:nvPr/>
        </p:nvSpPr>
        <p:spPr>
          <a:xfrm>
            <a:off x="365582" y="2993144"/>
            <a:ext cx="11026318" cy="151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299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2719F8DB-5145-4D87-9D07-76ED316B0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79" y="1617974"/>
            <a:ext cx="6666661" cy="4999996"/>
          </a:xfrm>
          <a:prstGeom prst="rect">
            <a:avLst/>
          </a:prstGeom>
        </p:spPr>
      </p:pic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EB71580E-6284-4119-B7D2-1C4AB91A6A38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750E1A57-9CD1-4710-A65B-21AC1AE85A87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F40CE108-4133-45ED-BFB5-02B6956595B4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5E52FB7C-C3C4-4C80-8070-809AEA73D9A9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BFD3FCC8-413C-4972-BD4E-95C7E3D52CED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4270C2E9-106A-4139-9461-36934FD8870F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Classification Results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123FF2A-8ECD-429F-A756-AB35E97531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451" t="24163" r="25806" b="9694"/>
          <a:stretch/>
        </p:blipFill>
        <p:spPr>
          <a:xfrm>
            <a:off x="7355841" y="2536790"/>
            <a:ext cx="3567716" cy="35169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FA9CD80-A56B-4988-A224-226248FB9978}"/>
              </a:ext>
            </a:extLst>
          </p:cNvPr>
          <p:cNvSpPr txBox="1"/>
          <p:nvPr/>
        </p:nvSpPr>
        <p:spPr>
          <a:xfrm>
            <a:off x="365582" y="1278194"/>
            <a:ext cx="113217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Dataset of </a:t>
            </a:r>
            <a:r>
              <a:rPr lang="en-GB" sz="2400" dirty="0">
                <a:solidFill>
                  <a:srgbClr val="FF0000"/>
                </a:solidFill>
              </a:rPr>
              <a:t>all unbalanced samples with faults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Each set of steady state measurements </a:t>
            </a:r>
            <a:r>
              <a:rPr lang="en-GB" sz="2400" dirty="0">
                <a:solidFill>
                  <a:srgbClr val="FF0000"/>
                </a:solidFill>
              </a:rPr>
              <a:t>labelled with Sensor 1, Sensor 2 or Both broken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Some success, especially considering only individual sensors breaking.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2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D5B862-DECF-46C1-A381-42C5BA4CB095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Plan </a:t>
            </a:r>
          </a:p>
        </p:txBody>
      </p:sp>
      <p:grpSp>
        <p:nvGrpSpPr>
          <p:cNvPr id="5" name="Google Shape;90;p13">
            <a:extLst>
              <a:ext uri="{FF2B5EF4-FFF2-40B4-BE49-F238E27FC236}">
                <a16:creationId xmlns:a16="http://schemas.microsoft.com/office/drawing/2014/main" id="{4C63B04B-2E63-4BB2-A98D-6C57E21E0E7F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6" name="Google Shape;91;p13">
              <a:extLst>
                <a:ext uri="{FF2B5EF4-FFF2-40B4-BE49-F238E27FC236}">
                  <a16:creationId xmlns:a16="http://schemas.microsoft.com/office/drawing/2014/main" id="{79404FF6-F509-42A2-B84D-D7BEBE81762B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8" name="Google Shape;92;p13">
                <a:extLst>
                  <a:ext uri="{FF2B5EF4-FFF2-40B4-BE49-F238E27FC236}">
                    <a16:creationId xmlns:a16="http://schemas.microsoft.com/office/drawing/2014/main" id="{5B498577-A3D4-4876-9D4D-D18C18C06335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9" name="Google Shape;93;p13">
                <a:extLst>
                  <a:ext uri="{FF2B5EF4-FFF2-40B4-BE49-F238E27FC236}">
                    <a16:creationId xmlns:a16="http://schemas.microsoft.com/office/drawing/2014/main" id="{00D5B861-32B4-4BFD-B5F0-E86A5BD38C65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7" name="Google Shape;94;p13">
              <a:extLst>
                <a:ext uri="{FF2B5EF4-FFF2-40B4-BE49-F238E27FC236}">
                  <a16:creationId xmlns:a16="http://schemas.microsoft.com/office/drawing/2014/main" id="{BE98A01A-DF25-4E08-9F1C-49C64BA5910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8947F22-4291-4361-8239-2E6CC018BA0A}"/>
              </a:ext>
            </a:extLst>
          </p:cNvPr>
          <p:cNvSpPr/>
          <p:nvPr/>
        </p:nvSpPr>
        <p:spPr>
          <a:xfrm>
            <a:off x="456085" y="4466813"/>
            <a:ext cx="11136821" cy="1518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D3274-1128-463C-9DCA-0781E4342D58}"/>
              </a:ext>
            </a:extLst>
          </p:cNvPr>
          <p:cNvSpPr txBox="1"/>
          <p:nvPr/>
        </p:nvSpPr>
        <p:spPr>
          <a:xfrm>
            <a:off x="599094" y="1664976"/>
            <a:ext cx="109162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</a:rPr>
              <a:t>Inverting formula for carbon balance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Compare the observed values of one sensor with values predicted from the other two sensors </a:t>
            </a: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AutoNum type="arabicPeriod" startAt="2"/>
            </a:pPr>
            <a:r>
              <a:rPr lang="en-GB" sz="2400" dirty="0">
                <a:solidFill>
                  <a:srgbClr val="FF0000"/>
                </a:solidFill>
              </a:rPr>
              <a:t>Machine Learning: classification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3.  Looking for changes in distribution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Treat results as sampling from some unknown distribution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Look for evidence of changes in distribution </a:t>
            </a:r>
          </a:p>
        </p:txBody>
      </p:sp>
    </p:spTree>
    <p:extLst>
      <p:ext uri="{BB962C8B-B14F-4D97-AF65-F5344CB8AC3E}">
        <p14:creationId xmlns:p14="http://schemas.microsoft.com/office/powerpoint/2010/main" val="205206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756DB443-A6D0-4228-B827-A49DFB393DE1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07AD8B26-41CC-4A56-9461-09A1F4256CA8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CDAC19AC-79C4-4125-BC89-24CE3D8BECAE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B0AB2675-45D0-4517-B5DA-469952B4ECCE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AB54BC6B-4E58-4728-B9BB-42F9E20F984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F56726E-C833-4D42-924F-FA6C61E708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75" t="18190" r="11749" b="5675"/>
          <a:stretch/>
        </p:blipFill>
        <p:spPr>
          <a:xfrm>
            <a:off x="187673" y="917139"/>
            <a:ext cx="12008300" cy="580980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62ADA12-CF6A-4DC9-9601-E8DA2FF753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440" y="2418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Idea </a:t>
            </a:r>
          </a:p>
        </p:txBody>
      </p:sp>
    </p:spTree>
    <p:extLst>
      <p:ext uri="{BB962C8B-B14F-4D97-AF65-F5344CB8AC3E}">
        <p14:creationId xmlns:p14="http://schemas.microsoft.com/office/powerpoint/2010/main" val="229970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3A7A-249A-48A6-A087-F03528B7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Simple approach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DF52B-116D-4791-B3F5-61F6186979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21758"/>
                <a:ext cx="10988218" cy="462664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</a:rPr>
                  <a:t>Compute </a:t>
                </a:r>
                <a:r>
                  <a:rPr lang="en-GB" dirty="0">
                    <a:solidFill>
                      <a:srgbClr val="FF0000"/>
                    </a:solidFill>
                  </a:rPr>
                  <a:t>mean and variances</a:t>
                </a:r>
                <a:r>
                  <a:rPr lang="en-GB" dirty="0">
                    <a:solidFill>
                      <a:srgbClr val="002060"/>
                    </a:solidFill>
                  </a:rPr>
                  <a:t> for each sensor when </a:t>
                </a:r>
                <a:r>
                  <a:rPr lang="en-GB" dirty="0">
                    <a:solidFill>
                      <a:srgbClr val="FF0000"/>
                    </a:solidFill>
                  </a:rPr>
                  <a:t>working and broken </a:t>
                </a:r>
              </a:p>
              <a:p>
                <a:r>
                  <a:rPr lang="en-GB" dirty="0">
                    <a:solidFill>
                      <a:srgbClr val="002060"/>
                    </a:solidFill>
                  </a:rPr>
                  <a:t>Compute the </a:t>
                </a:r>
                <a:r>
                  <a:rPr lang="en-GB" dirty="0">
                    <a:solidFill>
                      <a:srgbClr val="FF0000"/>
                    </a:solidFill>
                  </a:rPr>
                  <a:t>maximum </a:t>
                </a:r>
                <a:r>
                  <a:rPr lang="en-GB" dirty="0" err="1">
                    <a:solidFill>
                      <a:srgbClr val="FF0000"/>
                    </a:solidFill>
                  </a:rPr>
                  <a:t>Mahalanobis</a:t>
                </a:r>
                <a:r>
                  <a:rPr lang="en-GB" dirty="0">
                    <a:solidFill>
                      <a:srgbClr val="FF0000"/>
                    </a:solidFill>
                  </a:rPr>
                  <a:t> distance </a:t>
                </a:r>
                <a:r>
                  <a:rPr lang="en-GB" dirty="0">
                    <a:solidFill>
                      <a:srgbClr val="002060"/>
                    </a:solidFill>
                  </a:rPr>
                  <a:t>of a set of new sensor readings from the corresponding good and bad populations </a:t>
                </a:r>
              </a:p>
              <a:p>
                <a:pPr marL="0" indent="0">
                  <a:buNone/>
                </a:pPr>
                <a:endParaRPr lang="en-GB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3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3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3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35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5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GB" sz="3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3500" b="0" i="0" smtClean="0">
                          <a:solidFill>
                            <a:srgbClr val="002060"/>
                          </a:solidFill>
                        </a:rPr>
                        <m:t>good</m:t>
                      </m:r>
                      <m:r>
                        <a:rPr lang="en-GB" sz="35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GB" sz="3500" b="0" i="0" smtClean="0">
                          <a:solidFill>
                            <a:srgbClr val="002060"/>
                          </a:solidFill>
                        </a:rPr>
                        <m:t>bad</m:t>
                      </m:r>
                      <m:r>
                        <m:rPr>
                          <m:nor/>
                        </m:rPr>
                        <a:rPr lang="en-GB" sz="3500" b="0" i="0" smtClean="0">
                          <a:solidFill>
                            <a:srgbClr val="002060"/>
                          </a:solidFill>
                        </a:rPr>
                        <m:t> </m:t>
                      </m:r>
                    </m:oMath>
                  </m:oMathPara>
                </a14:m>
                <a:endParaRPr lang="en-GB" sz="3500" dirty="0">
                  <a:solidFill>
                    <a:srgbClr val="002060"/>
                  </a:solidFill>
                </a:endParaRPr>
              </a:p>
              <a:p>
                <a:endParaRPr lang="en-GB" dirty="0">
                  <a:solidFill>
                    <a:srgbClr val="002060"/>
                  </a:solidFill>
                </a:endParaRPr>
              </a:p>
              <a:p>
                <a:r>
                  <a:rPr lang="en-GB" dirty="0">
                    <a:solidFill>
                      <a:srgbClr val="002060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𝑔𝑜𝑜𝑑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𝑏𝑎𝑑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olidFill>
                      <a:srgbClr val="002060"/>
                    </a:solidFill>
                  </a:rPr>
                  <a:t>then classify sensor to be broken </a:t>
                </a:r>
              </a:p>
              <a:p>
                <a:r>
                  <a:rPr lang="en-GB" dirty="0">
                    <a:solidFill>
                      <a:srgbClr val="002060"/>
                    </a:solidFill>
                  </a:rPr>
                  <a:t>Test Files </a:t>
                </a:r>
              </a:p>
              <a:p>
                <a:pPr lvl="1"/>
                <a:r>
                  <a:rPr lang="en-GB" dirty="0">
                    <a:solidFill>
                      <a:srgbClr val="002060"/>
                    </a:solidFill>
                  </a:rPr>
                  <a:t>File 54 - both faulty sensors detected</a:t>
                </a:r>
              </a:p>
              <a:p>
                <a:pPr lvl="1"/>
                <a:r>
                  <a:rPr lang="en-GB" dirty="0">
                    <a:solidFill>
                      <a:srgbClr val="002060"/>
                    </a:solidFill>
                  </a:rPr>
                  <a:t>File 64 – one broken sensor correctly labelled, but a false positive on the other sensor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DF52B-116D-4791-B3F5-61F6186979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21758"/>
                <a:ext cx="10988218" cy="4626642"/>
              </a:xfrm>
              <a:blipFill>
                <a:blip r:embed="rId3"/>
                <a:stretch>
                  <a:fillRect l="-888" t="-1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BFF620CB-195F-4FBD-AA33-0EB874A95265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D13D93E8-9DF3-46C9-98A5-2E4BC281098B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AF1B54B1-1D22-4F54-9429-D18C0CA19E7F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805D766A-D208-4F75-9187-6ADE9951AB20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AB12E1DF-B9E5-4AE1-AD8A-B659B2D6E9F1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8866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42B3-EDCB-45D3-BF65-52321CECA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Exciting Idea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EEEC3D-7126-426A-962F-967D8524AB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1600" y="1473224"/>
                <a:ext cx="10849098" cy="468985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sz="3200" dirty="0">
                    <a:solidFill>
                      <a:srgbClr val="002060"/>
                    </a:solidFill>
                  </a:rPr>
                  <a:t>Build up a distribution of good data for all 3 sensors simultaneously </a:t>
                </a:r>
              </a:p>
              <a:p>
                <a:r>
                  <a:rPr lang="en-GB" sz="3200" dirty="0">
                    <a:solidFill>
                      <a:srgbClr val="002060"/>
                    </a:solidFill>
                  </a:rPr>
                  <a:t>For a new dataset, </a:t>
                </a:r>
                <a:r>
                  <a:rPr lang="en-GB" sz="3200" dirty="0">
                    <a:solidFill>
                      <a:srgbClr val="FF0000"/>
                    </a:solidFill>
                  </a:rPr>
                  <a:t>assume each sensor in turn is broken </a:t>
                </a:r>
                <a:r>
                  <a:rPr lang="en-GB" sz="3200" dirty="0">
                    <a:solidFill>
                      <a:srgbClr val="002060"/>
                    </a:solidFill>
                  </a:rPr>
                  <a:t>and recalculate data. </a:t>
                </a:r>
              </a:p>
              <a:p>
                <a:pPr marL="0" indent="0">
                  <a:buNone/>
                </a:pPr>
                <a:r>
                  <a:rPr lang="en-GB" sz="3200" dirty="0">
                    <a:solidFill>
                      <a:srgbClr val="002060"/>
                    </a:solidFill>
                  </a:rPr>
                  <a:t>	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GB" sz="3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acc>
                              <m:accPr>
                                <m:chr m:val="̃"/>
                                <m:ctrlPr>
                                  <a:rPr lang="en-GB" sz="32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sz="3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e>
                            <m:acc>
                              <m:accPr>
                                <m:chr m:val="̃"/>
                                <m:ctrlPr>
                                  <a:rPr lang="en-GB" sz="32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sz="3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acc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e>
                            <m:r>
                              <a:rPr lang="en-GB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e>
                            <m:acc>
                              <m:accPr>
                                <m:chr m:val="̃"/>
                                <m:ctrlPr>
                                  <a:rPr lang="en-GB" sz="32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sz="3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acc>
                          </m:e>
                        </m:mr>
                      </m:m>
                    </m:oMath>
                  </m:oMathPara>
                </a14:m>
                <a:endParaRPr lang="en-GB" sz="3200" dirty="0">
                  <a:solidFill>
                    <a:srgbClr val="002060"/>
                  </a:solidFill>
                </a:endParaRPr>
              </a:p>
              <a:p>
                <a:pPr lvl="1"/>
                <a:endParaRPr lang="en-GB" sz="2800" dirty="0">
                  <a:solidFill>
                    <a:srgbClr val="002060"/>
                  </a:solidFill>
                </a:endParaRPr>
              </a:p>
              <a:p>
                <a:r>
                  <a:rPr lang="en-GB" sz="3200" dirty="0">
                    <a:solidFill>
                      <a:srgbClr val="FF0000"/>
                    </a:solidFill>
                  </a:rPr>
                  <a:t>A correct assumption</a:t>
                </a:r>
                <a:r>
                  <a:rPr lang="en-GB" sz="3200" dirty="0">
                    <a:solidFill>
                      <a:srgbClr val="002060"/>
                    </a:solidFill>
                  </a:rPr>
                  <a:t> should cause the data to become </a:t>
                </a:r>
                <a:r>
                  <a:rPr lang="en-GB" sz="3200" dirty="0">
                    <a:solidFill>
                      <a:srgbClr val="FF0000"/>
                    </a:solidFill>
                  </a:rPr>
                  <a:t>closer</a:t>
                </a:r>
                <a:r>
                  <a:rPr lang="en-GB" sz="3200" dirty="0">
                    <a:solidFill>
                      <a:srgbClr val="002060"/>
                    </a:solidFill>
                  </a:rPr>
                  <a:t> to the good distribution </a:t>
                </a:r>
              </a:p>
              <a:p>
                <a:r>
                  <a:rPr lang="en-GB" sz="3200" dirty="0">
                    <a:solidFill>
                      <a:srgbClr val="FF0000"/>
                    </a:solidFill>
                  </a:rPr>
                  <a:t>An incorrect assumption </a:t>
                </a:r>
                <a:r>
                  <a:rPr lang="en-GB" sz="3200" dirty="0">
                    <a:solidFill>
                      <a:srgbClr val="002060"/>
                    </a:solidFill>
                  </a:rPr>
                  <a:t>should cause the data to get </a:t>
                </a:r>
                <a:r>
                  <a:rPr lang="en-GB" sz="3200" dirty="0">
                    <a:solidFill>
                      <a:srgbClr val="FF0000"/>
                    </a:solidFill>
                  </a:rPr>
                  <a:t>further</a:t>
                </a:r>
                <a:r>
                  <a:rPr lang="en-GB" sz="3200" dirty="0">
                    <a:solidFill>
                      <a:srgbClr val="002060"/>
                    </a:solidFill>
                  </a:rPr>
                  <a:t> from a good distribution </a:t>
                </a:r>
              </a:p>
              <a:p>
                <a:pPr lvl="1"/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EEEC3D-7126-426A-962F-967D8524AB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1600" y="1473224"/>
                <a:ext cx="10849098" cy="4689857"/>
              </a:xfrm>
              <a:blipFill>
                <a:blip r:embed="rId2"/>
                <a:stretch>
                  <a:fillRect l="-1180" t="-4161" r="-1517" b="-3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oogle Shape;90;p13">
            <a:extLst>
              <a:ext uri="{FF2B5EF4-FFF2-40B4-BE49-F238E27FC236}">
                <a16:creationId xmlns:a16="http://schemas.microsoft.com/office/drawing/2014/main" id="{4AFBA4E7-3E91-493C-9BA7-6083713372FF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5" name="Google Shape;91;p13">
              <a:extLst>
                <a:ext uri="{FF2B5EF4-FFF2-40B4-BE49-F238E27FC236}">
                  <a16:creationId xmlns:a16="http://schemas.microsoft.com/office/drawing/2014/main" id="{B260416D-89C5-4310-B6B7-3B3DC318CA30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7" name="Google Shape;92;p13">
                <a:extLst>
                  <a:ext uri="{FF2B5EF4-FFF2-40B4-BE49-F238E27FC236}">
                    <a16:creationId xmlns:a16="http://schemas.microsoft.com/office/drawing/2014/main" id="{816E921A-0D16-4A5B-84F8-5971020E1904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8" name="Google Shape;93;p13">
                <a:extLst>
                  <a:ext uri="{FF2B5EF4-FFF2-40B4-BE49-F238E27FC236}">
                    <a16:creationId xmlns:a16="http://schemas.microsoft.com/office/drawing/2014/main" id="{CF05FA86-EC62-4D5D-9676-A93745576008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6" name="Google Shape;94;p13">
              <a:extLst>
                <a:ext uri="{FF2B5EF4-FFF2-40B4-BE49-F238E27FC236}">
                  <a16:creationId xmlns:a16="http://schemas.microsoft.com/office/drawing/2014/main" id="{00ED120D-6CF3-4278-9336-3D2350A4D08A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4484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7DBCE8-C05B-4119-B4FD-2977B3783E6A}"/>
                  </a:ext>
                </a:extLst>
              </p:cNvPr>
              <p:cNvSpPr txBox="1"/>
              <p:nvPr/>
            </p:nvSpPr>
            <p:spPr>
              <a:xfrm>
                <a:off x="2581476" y="3265213"/>
                <a:ext cx="6320645" cy="12600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6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func>
                            <m:funcPr>
                              <m:ctrlP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𝓅</m:t>
                                  </m:r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⊂</m:t>
                                  </m:r>
                                  <m:sSubSup>
                                    <m:sSubSupPr>
                                      <m:ctrlP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{"/>
                                          <m:endChr m:val="}"/>
                                          <m:ctrlPr>
                                            <a:rPr lang="en-GB" sz="3600" b="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GB" sz="36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36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3600" b="0" i="1" smtClean="0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=1 </m:t>
                                      </m:r>
                                    </m:sub>
                                    <m:sup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p>
                                  </m:sSubSup>
                                </m:lim>
                              </m:limLow>
                            </m:fName>
                            <m:e>
                              <m: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𝔇</m:t>
                              </m:r>
                              <m:d>
                                <m:dPr>
                                  <m:ctrlP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𝓅</m:t>
                                      </m:r>
                                    </m:sub>
                                  </m:sSub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GB" sz="3600" b="0" i="0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good</m:t>
                                      </m:r>
                                      <m:r>
                                        <a:rPr lang="en-GB" sz="3600" b="0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36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𝓅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C7DBCE8-C05B-4119-B4FD-2977B3783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476" y="3265213"/>
                <a:ext cx="6320645" cy="1260089"/>
              </a:xfrm>
              <a:prstGeom prst="rect">
                <a:avLst/>
              </a:prstGeom>
              <a:blipFill>
                <a:blip r:embed="rId3"/>
                <a:stretch>
                  <a:fillRect r="-5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4933E921-EDAD-4077-952B-02DD2277496B}"/>
              </a:ext>
            </a:extLst>
          </p:cNvPr>
          <p:cNvSpPr txBox="1">
            <a:spLocks/>
          </p:cNvSpPr>
          <p:nvPr/>
        </p:nvSpPr>
        <p:spPr>
          <a:xfrm>
            <a:off x="483998" y="2543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Future Direction </a:t>
            </a:r>
          </a:p>
        </p:txBody>
      </p:sp>
      <p:grpSp>
        <p:nvGrpSpPr>
          <p:cNvPr id="6" name="Google Shape;90;p13">
            <a:extLst>
              <a:ext uri="{FF2B5EF4-FFF2-40B4-BE49-F238E27FC236}">
                <a16:creationId xmlns:a16="http://schemas.microsoft.com/office/drawing/2014/main" id="{966A35C4-B519-4E3C-A736-731931ABD6F7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7" name="Google Shape;91;p13">
              <a:extLst>
                <a:ext uri="{FF2B5EF4-FFF2-40B4-BE49-F238E27FC236}">
                  <a16:creationId xmlns:a16="http://schemas.microsoft.com/office/drawing/2014/main" id="{58C965E3-B0FF-49B5-8992-9DB1D6C9E61A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9" name="Google Shape;92;p13">
                <a:extLst>
                  <a:ext uri="{FF2B5EF4-FFF2-40B4-BE49-F238E27FC236}">
                    <a16:creationId xmlns:a16="http://schemas.microsoft.com/office/drawing/2014/main" id="{3F856E10-BD00-43ED-8194-9B9F3CB8AA67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10" name="Google Shape;93;p13">
                <a:extLst>
                  <a:ext uri="{FF2B5EF4-FFF2-40B4-BE49-F238E27FC236}">
                    <a16:creationId xmlns:a16="http://schemas.microsoft.com/office/drawing/2014/main" id="{723E84E4-0C55-46C3-9921-C96D00C307DF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8" name="Google Shape;94;p13">
              <a:extLst>
                <a:ext uri="{FF2B5EF4-FFF2-40B4-BE49-F238E27FC236}">
                  <a16:creationId xmlns:a16="http://schemas.microsoft.com/office/drawing/2014/main" id="{4768ABAA-7E18-4FEE-863D-115EE00C563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139966-CCB9-4E03-B601-A94324AB2D1A}"/>
              </a:ext>
            </a:extLst>
          </p:cNvPr>
          <p:cNvCxnSpPr>
            <a:cxnSpLocks/>
          </p:cNvCxnSpPr>
          <p:nvPr/>
        </p:nvCxnSpPr>
        <p:spPr>
          <a:xfrm flipH="1" flipV="1">
            <a:off x="5382706" y="3976938"/>
            <a:ext cx="359092" cy="1121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4847B5D-0F5D-4020-875A-5FD17359672C}"/>
              </a:ext>
            </a:extLst>
          </p:cNvPr>
          <p:cNvSpPr txBox="1"/>
          <p:nvPr/>
        </p:nvSpPr>
        <p:spPr>
          <a:xfrm>
            <a:off x="5392132" y="5032739"/>
            <a:ext cx="368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Distance measure between distributions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345CE9-4C86-4367-BA6C-F862D87F6437}"/>
              </a:ext>
            </a:extLst>
          </p:cNvPr>
          <p:cNvCxnSpPr>
            <a:cxnSpLocks/>
          </p:cNvCxnSpPr>
          <p:nvPr/>
        </p:nvCxnSpPr>
        <p:spPr>
          <a:xfrm flipH="1">
            <a:off x="5910606" y="2400300"/>
            <a:ext cx="271119" cy="86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42792-8AEF-4001-AAA0-B1DC7F52A0FA}"/>
                  </a:ext>
                </a:extLst>
              </p:cNvPr>
              <p:cNvSpPr txBox="1"/>
              <p:nvPr/>
            </p:nvSpPr>
            <p:spPr>
              <a:xfrm>
                <a:off x="5542961" y="1364953"/>
                <a:ext cx="35350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</a:rPr>
                  <a:t>Distribution of all sensor data, calculating excluding the data from sensors in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𝓅</m:t>
                    </m:r>
                  </m:oMath>
                </a14:m>
                <a:endParaRPr lang="en-GB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F42792-8AEF-4001-AAA0-B1DC7F52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61" y="1364953"/>
                <a:ext cx="3535051" cy="923330"/>
              </a:xfrm>
              <a:prstGeom prst="rect">
                <a:avLst/>
              </a:prstGeom>
              <a:blipFill>
                <a:blip r:embed="rId5"/>
                <a:stretch>
                  <a:fillRect l="-1379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185811-8175-4EB0-B3D5-C1BF29890A3E}"/>
              </a:ext>
            </a:extLst>
          </p:cNvPr>
          <p:cNvCxnSpPr>
            <a:cxnSpLocks/>
          </p:cNvCxnSpPr>
          <p:nvPr/>
        </p:nvCxnSpPr>
        <p:spPr>
          <a:xfrm flipH="1" flipV="1">
            <a:off x="6893774" y="4084703"/>
            <a:ext cx="2450969" cy="850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2069826-F92A-45D7-BDD2-6707839B0FE3}"/>
              </a:ext>
            </a:extLst>
          </p:cNvPr>
          <p:cNvSpPr txBox="1"/>
          <p:nvPr/>
        </p:nvSpPr>
        <p:spPr>
          <a:xfrm>
            <a:off x="9610524" y="4510088"/>
            <a:ext cx="2314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Learnt good distribution of all sensors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D08B6A3-18A0-40D2-8BFB-E0FAB4DDA642}"/>
              </a:ext>
            </a:extLst>
          </p:cNvPr>
          <p:cNvCxnSpPr/>
          <p:nvPr/>
        </p:nvCxnSpPr>
        <p:spPr>
          <a:xfrm flipH="1">
            <a:off x="8889374" y="2921067"/>
            <a:ext cx="688156" cy="36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A02078D-9067-48EF-83D1-FF6FE042FD86}"/>
              </a:ext>
            </a:extLst>
          </p:cNvPr>
          <p:cNvSpPr txBox="1"/>
          <p:nvPr/>
        </p:nvSpPr>
        <p:spPr>
          <a:xfrm>
            <a:off x="9344743" y="2187139"/>
            <a:ext cx="2693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It is more likely that fewer sensors have failed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94E2419-DB8D-4472-B3CB-07FF420F0FC8}"/>
              </a:ext>
            </a:extLst>
          </p:cNvPr>
          <p:cNvCxnSpPr>
            <a:cxnSpLocks/>
          </p:cNvCxnSpPr>
          <p:nvPr/>
        </p:nvCxnSpPr>
        <p:spPr>
          <a:xfrm flipV="1">
            <a:off x="2969443" y="4475836"/>
            <a:ext cx="442322" cy="622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68670CE-2671-49EB-AEBB-8FAD18054C89}"/>
              </a:ext>
            </a:extLst>
          </p:cNvPr>
          <p:cNvSpPr txBox="1"/>
          <p:nvPr/>
        </p:nvSpPr>
        <p:spPr>
          <a:xfrm>
            <a:off x="1660598" y="5333900"/>
            <a:ext cx="328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Subsets of all sensors.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A95F28-77D7-4C28-A17E-380D3B639F28}"/>
              </a:ext>
            </a:extLst>
          </p:cNvPr>
          <p:cNvSpPr txBox="1"/>
          <p:nvPr/>
        </p:nvSpPr>
        <p:spPr>
          <a:xfrm>
            <a:off x="703574" y="1383022"/>
            <a:ext cx="4531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</a:rPr>
              <a:t>Large number of sensors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</a:rPr>
              <a:t>More than one sensor can fail at a time </a:t>
            </a:r>
          </a:p>
        </p:txBody>
      </p:sp>
    </p:spTree>
    <p:extLst>
      <p:ext uri="{BB962C8B-B14F-4D97-AF65-F5344CB8AC3E}">
        <p14:creationId xmlns:p14="http://schemas.microsoft.com/office/powerpoint/2010/main" val="183298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3" grpId="0"/>
      <p:bldP spid="26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441</Words>
  <Application>Microsoft Office PowerPoint</Application>
  <PresentationFormat>Widescreen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Idea </vt:lpstr>
      <vt:lpstr>Simple approach </vt:lpstr>
      <vt:lpstr>Exciting Idea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Duff</dc:creator>
  <cp:lastModifiedBy>Margaret Duff</cp:lastModifiedBy>
  <cp:revision>9</cp:revision>
  <dcterms:created xsi:type="dcterms:W3CDTF">2019-06-13T12:07:59Z</dcterms:created>
  <dcterms:modified xsi:type="dcterms:W3CDTF">2019-06-18T09:18:23Z</dcterms:modified>
</cp:coreProperties>
</file>